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666699"/>
    <a:srgbClr val="FF3300"/>
    <a:srgbClr val="CC00CC"/>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DBD916C-B0BC-4ABC-91BC-3701140B54B8}" type="datetimeFigureOut">
              <a:rPr lang="en-US" smtClean="0"/>
              <a:pPr/>
              <a:t>8/21/2013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4DEA3A7-8BB0-4741-8649-A4AD60487E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BD916C-B0BC-4ABC-91BC-3701140B54B8}"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EA3A7-8BB0-4741-8649-A4AD60487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BD916C-B0BC-4ABC-91BC-3701140B54B8}"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EA3A7-8BB0-4741-8649-A4AD60487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DBD916C-B0BC-4ABC-91BC-3701140B54B8}" type="datetimeFigureOut">
              <a:rPr lang="en-US" smtClean="0"/>
              <a:pPr/>
              <a:t>8/21/2013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D4DEA3A7-8BB0-4741-8649-A4AD60487E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DBD916C-B0BC-4ABC-91BC-3701140B54B8}" type="datetimeFigureOut">
              <a:rPr lang="en-US" smtClean="0"/>
              <a:pPr/>
              <a:t>8/21/2013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D4DEA3A7-8BB0-4741-8649-A4AD60487E28}"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DBD916C-B0BC-4ABC-91BC-3701140B54B8}" type="datetimeFigureOut">
              <a:rPr lang="en-US" smtClean="0"/>
              <a:pPr/>
              <a:t>8/21/2013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D4DEA3A7-8BB0-4741-8649-A4AD60487E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DBD916C-B0BC-4ABC-91BC-3701140B54B8}" type="datetimeFigureOut">
              <a:rPr lang="en-US" smtClean="0"/>
              <a:pPr/>
              <a:t>8/21/2013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D4DEA3A7-8BB0-4741-8649-A4AD60487E2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BD916C-B0BC-4ABC-91BC-3701140B54B8}" type="datetimeFigureOut">
              <a:rPr lang="en-US" smtClean="0"/>
              <a:pPr/>
              <a:t>8/21/2013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DEA3A7-8BB0-4741-8649-A4AD60487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DBD916C-B0BC-4ABC-91BC-3701140B54B8}" type="datetimeFigureOut">
              <a:rPr lang="en-US" smtClean="0"/>
              <a:pPr/>
              <a:t>8/21/2013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D4DEA3A7-8BB0-4741-8649-A4AD60487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DBD916C-B0BC-4ABC-91BC-3701140B54B8}" type="datetimeFigureOut">
              <a:rPr lang="en-US" smtClean="0"/>
              <a:pPr/>
              <a:t>8/21/2013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D4DEA3A7-8BB0-4741-8649-A4AD60487E2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DBD916C-B0BC-4ABC-91BC-3701140B54B8}" type="datetimeFigureOut">
              <a:rPr lang="en-US" smtClean="0"/>
              <a:pPr/>
              <a:t>8/21/2013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4DEA3A7-8BB0-4741-8649-A4AD60487E2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DBD916C-B0BC-4ABC-91BC-3701140B54B8}" type="datetimeFigureOut">
              <a:rPr lang="en-US" smtClean="0"/>
              <a:pPr/>
              <a:t>8/21/2013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4DEA3A7-8BB0-4741-8649-A4AD60487E2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CA6XO3P8.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609600" y="838200"/>
            <a:ext cx="7772400" cy="1752600"/>
          </a:xfrm>
        </p:spPr>
        <p:txBody>
          <a:bodyPr>
            <a:normAutofit fontScale="90000"/>
          </a:bodyPr>
          <a:lstStyle/>
          <a:p>
            <a:pPr algn="ctr"/>
            <a:r>
              <a:rPr lang="en-US" dirty="0" smtClean="0">
                <a:solidFill>
                  <a:srgbClr val="00B0F0"/>
                </a:solidFill>
              </a:rPr>
              <a:t>Firework </a:t>
            </a:r>
            <a:br>
              <a:rPr lang="en-US" dirty="0" smtClean="0">
                <a:solidFill>
                  <a:srgbClr val="00B0F0"/>
                </a:solidFill>
              </a:rPr>
            </a:br>
            <a:r>
              <a:rPr lang="en-US" dirty="0" smtClean="0">
                <a:solidFill>
                  <a:srgbClr val="00B0F0"/>
                </a:solidFill>
              </a:rPr>
              <a:t>by </a:t>
            </a:r>
            <a:br>
              <a:rPr lang="en-US" dirty="0" smtClean="0">
                <a:solidFill>
                  <a:srgbClr val="00B0F0"/>
                </a:solidFill>
              </a:rPr>
            </a:br>
            <a:r>
              <a:rPr lang="en-US" dirty="0" smtClean="0">
                <a:solidFill>
                  <a:srgbClr val="00B0F0"/>
                </a:solidFill>
              </a:rPr>
              <a:t>Katy Perry</a:t>
            </a:r>
            <a:endParaRPr lang="en-US" dirty="0">
              <a:solidFill>
                <a:srgbClr val="00B0F0"/>
              </a:solidFill>
            </a:endParaRPr>
          </a:p>
        </p:txBody>
      </p:sp>
      <p:sp>
        <p:nvSpPr>
          <p:cNvPr id="3" name="Subtitle 2"/>
          <p:cNvSpPr>
            <a:spLocks noGrp="1"/>
          </p:cNvSpPr>
          <p:nvPr>
            <p:ph type="subTitle" idx="1"/>
          </p:nvPr>
        </p:nvSpPr>
        <p:spPr>
          <a:xfrm>
            <a:off x="1447800" y="4114800"/>
            <a:ext cx="6400800" cy="1752600"/>
          </a:xfrm>
        </p:spPr>
        <p:txBody>
          <a:bodyPr/>
          <a:lstStyle/>
          <a:p>
            <a:pPr algn="ctr"/>
            <a:r>
              <a:rPr lang="en-US" dirty="0" smtClean="0">
                <a:solidFill>
                  <a:srgbClr val="00B0F0"/>
                </a:solidFill>
              </a:rPr>
              <a:t>Isabela Morales</a:t>
            </a:r>
          </a:p>
          <a:p>
            <a:pPr algn="ctr"/>
            <a:r>
              <a:rPr lang="en-US" dirty="0" smtClean="0">
                <a:solidFill>
                  <a:srgbClr val="00B0F0"/>
                </a:solidFill>
              </a:rPr>
              <a:t>05/08/13</a:t>
            </a:r>
          </a:p>
          <a:p>
            <a:pPr algn="ctr"/>
            <a:r>
              <a:rPr lang="en-US" dirty="0" smtClean="0">
                <a:solidFill>
                  <a:srgbClr val="00B0F0"/>
                </a:solidFill>
              </a:rPr>
              <a:t>Language Arts PAC</a:t>
            </a:r>
            <a:endParaRPr lang="en-US"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Mood</a:t>
            </a:r>
            <a:endParaRPr lang="en-US" dirty="0"/>
          </a:p>
        </p:txBody>
      </p:sp>
      <p:sp>
        <p:nvSpPr>
          <p:cNvPr id="3" name="Content Placeholder 2"/>
          <p:cNvSpPr>
            <a:spLocks noGrp="1"/>
          </p:cNvSpPr>
          <p:nvPr>
            <p:ph idx="1"/>
          </p:nvPr>
        </p:nvSpPr>
        <p:spPr/>
        <p:txBody>
          <a:bodyPr/>
          <a:lstStyle/>
          <a:p>
            <a:r>
              <a:rPr lang="en-US" dirty="0" smtClean="0"/>
              <a:t>The mood of this song is Empowerment and self acceptance.</a:t>
            </a:r>
          </a:p>
          <a:p>
            <a:pPr lvl="1"/>
            <a:r>
              <a:rPr lang="en-US" dirty="0" smtClean="0"/>
              <a:t>“</a:t>
            </a:r>
            <a:r>
              <a:rPr lang="en-US" b="1" dirty="0" smtClean="0">
                <a:solidFill>
                  <a:srgbClr val="FF99CC"/>
                </a:solidFill>
              </a:rPr>
              <a:t>There is still a chance for you</a:t>
            </a:r>
            <a:r>
              <a:rPr lang="en-US" b="1" dirty="0" smtClean="0"/>
              <a:t>”</a:t>
            </a:r>
          </a:p>
          <a:p>
            <a:pPr lvl="1"/>
            <a:r>
              <a:rPr lang="en-US" b="1" dirty="0" smtClean="0"/>
              <a:t>“</a:t>
            </a:r>
            <a:r>
              <a:rPr lang="en-US" b="1" dirty="0" smtClean="0">
                <a:solidFill>
                  <a:srgbClr val="FF99CC"/>
                </a:solidFill>
              </a:rPr>
              <a:t>Cause there’s a spark in you</a:t>
            </a:r>
            <a:r>
              <a:rPr lang="en-US" b="1" dirty="0" smtClean="0"/>
              <a:t>”</a:t>
            </a:r>
          </a:p>
          <a:p>
            <a:pPr lvl="1"/>
            <a:r>
              <a:rPr lang="en-US" b="1" dirty="0" smtClean="0"/>
              <a:t>“</a:t>
            </a:r>
            <a:r>
              <a:rPr lang="en-US" b="1" dirty="0" smtClean="0">
                <a:solidFill>
                  <a:srgbClr val="FF99CC"/>
                </a:solidFill>
              </a:rPr>
              <a:t>You just gotta ignite the light and let it shine</a:t>
            </a:r>
            <a:r>
              <a:rPr lang="en-US" b="1" dirty="0" smtClean="0"/>
              <a:t>”</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Theme</a:t>
            </a:r>
            <a:endParaRPr lang="en-US" dirty="0"/>
          </a:p>
        </p:txBody>
      </p:sp>
      <p:sp>
        <p:nvSpPr>
          <p:cNvPr id="3" name="Content Placeholder 2"/>
          <p:cNvSpPr>
            <a:spLocks noGrp="1"/>
          </p:cNvSpPr>
          <p:nvPr>
            <p:ph idx="1"/>
          </p:nvPr>
        </p:nvSpPr>
        <p:spPr/>
        <p:txBody>
          <a:bodyPr/>
          <a:lstStyle/>
          <a:p>
            <a:r>
              <a:rPr lang="en-US" dirty="0" smtClean="0"/>
              <a:t>The theme is to be confident in yourself and show people how truly amazing you are.</a:t>
            </a:r>
          </a:p>
          <a:p>
            <a:pPr lvl="1"/>
            <a:r>
              <a:rPr lang="en-US" dirty="0" smtClean="0"/>
              <a:t>“</a:t>
            </a:r>
            <a:r>
              <a:rPr lang="en-US" u="sng" dirty="0" smtClean="0">
                <a:solidFill>
                  <a:srgbClr val="CC00CC"/>
                </a:solidFill>
              </a:rPr>
              <a:t>You’re original, cannot be replaced</a:t>
            </a:r>
            <a:r>
              <a:rPr lang="en-US" dirty="0" smtClean="0"/>
              <a:t>”</a:t>
            </a:r>
          </a:p>
          <a:p>
            <a:pPr lvl="1"/>
            <a:r>
              <a:rPr lang="en-US" dirty="0" smtClean="0"/>
              <a:t>“</a:t>
            </a:r>
            <a:r>
              <a:rPr lang="en-US" u="sng" dirty="0" smtClean="0">
                <a:solidFill>
                  <a:srgbClr val="CC00CC"/>
                </a:solidFill>
              </a:rPr>
              <a:t>You’re gonna leave ‘em in awe, awe, awe</a:t>
            </a:r>
            <a:r>
              <a:rPr lang="en-US" dirty="0" smtClean="0"/>
              <a:t>.”</a:t>
            </a:r>
          </a:p>
          <a:p>
            <a:pPr lvl="1"/>
            <a:r>
              <a:rPr lang="en-US" dirty="0" smtClean="0"/>
              <a:t>“</a:t>
            </a:r>
            <a:r>
              <a:rPr lang="en-US" u="sng" dirty="0" smtClean="0">
                <a:solidFill>
                  <a:srgbClr val="CC00CC"/>
                </a:solidFill>
              </a:rPr>
              <a:t>Show ‘em what you’re worth</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smtClean="0"/>
              <a:t>	The use of literary devices are present all throughout the song. They are thoughtfully put in there and fit well with the song. If this song did not have literary devices, it would seize to be a song. Literary devices make a song, a song. Without literary devices, music as we know it would be forever changed.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Song Lyrics</a:t>
            </a:r>
            <a:endParaRPr lang="en-US" dirty="0"/>
          </a:p>
        </p:txBody>
      </p:sp>
      <p:sp>
        <p:nvSpPr>
          <p:cNvPr id="3" name="Content Placeholder 2"/>
          <p:cNvSpPr>
            <a:spLocks noGrp="1"/>
          </p:cNvSpPr>
          <p:nvPr>
            <p:ph sz="half" idx="1"/>
          </p:nvPr>
        </p:nvSpPr>
        <p:spPr>
          <a:xfrm>
            <a:off x="304800" y="990600"/>
            <a:ext cx="4191000" cy="5562600"/>
          </a:xfrm>
        </p:spPr>
        <p:txBody>
          <a:bodyPr>
            <a:normAutofit/>
          </a:bodyPr>
          <a:lstStyle/>
          <a:p>
            <a:pPr>
              <a:buNone/>
            </a:pPr>
            <a:r>
              <a:rPr lang="en-US" sz="1200" dirty="0" smtClean="0"/>
              <a:t>	</a:t>
            </a:r>
            <a:r>
              <a:rPr lang="en-US" sz="1200" dirty="0" smtClean="0">
                <a:solidFill>
                  <a:srgbClr val="00B0F0"/>
                </a:solidFill>
                <a:latin typeface="Book Antiqua" pitchFamily="18" charset="0"/>
              </a:rPr>
              <a:t>Do you ever feel like a plastic bag</a:t>
            </a:r>
            <a:r>
              <a:rPr lang="en-US" sz="1200" dirty="0" smtClean="0">
                <a:latin typeface="Book Antiqua" pitchFamily="18" charset="0"/>
              </a:rPr>
              <a:t>,</a:t>
            </a:r>
          </a:p>
          <a:p>
            <a:pPr>
              <a:buNone/>
            </a:pPr>
            <a:r>
              <a:rPr lang="en-US" sz="1200" dirty="0" smtClean="0">
                <a:latin typeface="Book Antiqua" pitchFamily="18" charset="0"/>
              </a:rPr>
              <a:t>	Drifting through the wind, wanting to start again?</a:t>
            </a:r>
            <a:br>
              <a:rPr lang="en-US" sz="1200" dirty="0" smtClean="0">
                <a:latin typeface="Book Antiqua" pitchFamily="18" charset="0"/>
              </a:rPr>
            </a:br>
            <a:r>
              <a:rPr lang="en-US" sz="1200" dirty="0" smtClean="0">
                <a:latin typeface="Book Antiqua" pitchFamily="18" charset="0"/>
              </a:rPr>
              <a:t>Do you ever feel, feel so paper thin</a:t>
            </a:r>
            <a:br>
              <a:rPr lang="en-US" sz="1200" dirty="0" smtClean="0">
                <a:latin typeface="Book Antiqua" pitchFamily="18" charset="0"/>
              </a:rPr>
            </a:br>
            <a:r>
              <a:rPr lang="en-US" sz="1200" dirty="0" smtClean="0">
                <a:latin typeface="Book Antiqua" pitchFamily="18" charset="0"/>
              </a:rPr>
              <a:t>Like a house of cards, one blow from caving in?</a:t>
            </a:r>
          </a:p>
          <a:p>
            <a:pPr>
              <a:buNone/>
            </a:pPr>
            <a:r>
              <a:rPr lang="en-US" sz="1200" dirty="0" smtClean="0">
                <a:latin typeface="Book Antiqua" pitchFamily="18" charset="0"/>
              </a:rPr>
              <a:t>	Do you ever feel already buried deep?</a:t>
            </a:r>
            <a:br>
              <a:rPr lang="en-US" sz="1200" dirty="0" smtClean="0">
                <a:latin typeface="Book Antiqua" pitchFamily="18" charset="0"/>
              </a:rPr>
            </a:br>
            <a:r>
              <a:rPr lang="en-US" sz="1200" dirty="0" smtClean="0">
                <a:solidFill>
                  <a:srgbClr val="FFFF00"/>
                </a:solidFill>
                <a:latin typeface="Book Antiqua" pitchFamily="18" charset="0"/>
              </a:rPr>
              <a:t>Six feet under screams, but no one seems to hear a thing</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Do you know that </a:t>
            </a:r>
            <a:r>
              <a:rPr lang="en-US" sz="1200" b="1" dirty="0" smtClean="0">
                <a:solidFill>
                  <a:srgbClr val="FF99CC"/>
                </a:solidFill>
                <a:latin typeface="Book Antiqua" pitchFamily="18" charset="0"/>
              </a:rPr>
              <a:t>there's still a chance for you</a:t>
            </a:r>
            <a:r>
              <a:rPr lang="en-US" sz="1200" dirty="0" smtClean="0">
                <a:latin typeface="Book Antiqua" pitchFamily="18" charset="0"/>
              </a:rPr>
              <a:t/>
            </a:r>
            <a:br>
              <a:rPr lang="en-US" sz="1200" dirty="0" smtClean="0">
                <a:latin typeface="Book Antiqua" pitchFamily="18" charset="0"/>
              </a:rPr>
            </a:br>
            <a:r>
              <a:rPr lang="en-US" sz="1200" b="1" dirty="0" smtClean="0">
                <a:solidFill>
                  <a:srgbClr val="FF99CC"/>
                </a:solidFill>
                <a:latin typeface="Book Antiqua" pitchFamily="18" charset="0"/>
              </a:rPr>
              <a:t>'Cause there's a spark in you</a:t>
            </a:r>
            <a:r>
              <a:rPr lang="en-US" sz="1200" dirty="0" smtClean="0">
                <a:latin typeface="Book Antiqua" pitchFamily="18" charset="0"/>
              </a:rPr>
              <a:t>?</a:t>
            </a:r>
          </a:p>
          <a:p>
            <a:pPr>
              <a:buNone/>
            </a:pPr>
            <a:r>
              <a:rPr lang="en-US" sz="1200" dirty="0" smtClean="0">
                <a:latin typeface="Book Antiqua" pitchFamily="18" charset="0"/>
              </a:rPr>
              <a:t>	</a:t>
            </a:r>
            <a:r>
              <a:rPr lang="en-US" sz="1200" b="1" dirty="0" smtClean="0">
                <a:solidFill>
                  <a:srgbClr val="FF99CC"/>
                </a:solidFill>
                <a:latin typeface="Book Antiqua" pitchFamily="18" charset="0"/>
              </a:rPr>
              <a:t>You just </a:t>
            </a:r>
            <a:r>
              <a:rPr lang="en-US" sz="1200" b="1" dirty="0" err="1" smtClean="0">
                <a:solidFill>
                  <a:srgbClr val="FF99CC"/>
                </a:solidFill>
                <a:latin typeface="Book Antiqua" pitchFamily="18" charset="0"/>
              </a:rPr>
              <a:t>gotta</a:t>
            </a:r>
            <a:r>
              <a:rPr lang="en-US" sz="1200" b="1" dirty="0" smtClean="0">
                <a:solidFill>
                  <a:srgbClr val="FF99CC"/>
                </a:solidFill>
                <a:latin typeface="Book Antiqua" pitchFamily="18" charset="0"/>
              </a:rPr>
              <a:t> ignite the light and let it shine</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Just own the night like the 4th of July</a:t>
            </a:r>
          </a:p>
          <a:p>
            <a:pPr>
              <a:buNone/>
            </a:pPr>
            <a:r>
              <a:rPr lang="en-US" sz="1200" dirty="0" smtClean="0">
                <a:latin typeface="Book Antiqua" pitchFamily="18" charset="0"/>
              </a:rPr>
              <a:t>	'Cause baby, you're a firework</a:t>
            </a:r>
            <a:br>
              <a:rPr lang="en-US" sz="1200" dirty="0" smtClean="0">
                <a:latin typeface="Book Antiqua" pitchFamily="18" charset="0"/>
              </a:rPr>
            </a:br>
            <a:r>
              <a:rPr lang="en-US" sz="1200" dirty="0" smtClean="0">
                <a:latin typeface="Book Antiqua" pitchFamily="18" charset="0"/>
              </a:rPr>
              <a:t>Come on, show '</a:t>
            </a:r>
            <a:r>
              <a:rPr lang="en-US" sz="1200" dirty="0" err="1" smtClean="0">
                <a:latin typeface="Book Antiqua" pitchFamily="18" charset="0"/>
              </a:rPr>
              <a:t>em</a:t>
            </a:r>
            <a:r>
              <a:rPr lang="en-US" sz="1200" dirty="0" smtClean="0">
                <a:latin typeface="Book Antiqua" pitchFamily="18" charset="0"/>
              </a:rPr>
              <a:t> what you're worth</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dirty="0" smtClean="0">
                <a:solidFill>
                  <a:srgbClr val="92D050"/>
                </a:solidFill>
                <a:latin typeface="Book Antiqua" pitchFamily="18" charset="0"/>
              </a:rPr>
              <a:t>As you shoot across the sky</a:t>
            </a:r>
          </a:p>
          <a:p>
            <a:pPr>
              <a:buNone/>
            </a:pPr>
            <a:r>
              <a:rPr lang="en-US" sz="1200" dirty="0" smtClean="0">
                <a:latin typeface="Book Antiqua" pitchFamily="18" charset="0"/>
              </a:rPr>
              <a:t>	Baby, </a:t>
            </a:r>
            <a:r>
              <a:rPr lang="en-US" sz="1200" dirty="0" smtClean="0">
                <a:solidFill>
                  <a:schemeClr val="accent2">
                    <a:lumMod val="60000"/>
                    <a:lumOff val="40000"/>
                  </a:schemeClr>
                </a:solidFill>
                <a:latin typeface="Book Antiqua" pitchFamily="18" charset="0"/>
              </a:rPr>
              <a:t>you're a firework</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Come on, </a:t>
            </a:r>
            <a:r>
              <a:rPr lang="en-US" sz="1200" i="1" dirty="0" smtClean="0">
                <a:solidFill>
                  <a:srgbClr val="C00000"/>
                </a:solidFill>
                <a:latin typeface="Book Antiqua" pitchFamily="18" charset="0"/>
              </a:rPr>
              <a:t>let your colors burst</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dirty="0" smtClean="0">
                <a:latin typeface="Book Antiqua" pitchFamily="18" charset="0"/>
              </a:rPr>
              <a:t>You're </a:t>
            </a:r>
            <a:r>
              <a:rPr lang="en-US" sz="1200" dirty="0" err="1" smtClean="0">
                <a:latin typeface="Book Antiqua" pitchFamily="18" charset="0"/>
              </a:rPr>
              <a:t>gonna</a:t>
            </a:r>
            <a:r>
              <a:rPr lang="en-US" sz="1200" dirty="0" smtClean="0">
                <a:latin typeface="Book Antiqua" pitchFamily="18" charset="0"/>
              </a:rPr>
              <a:t> leave '</a:t>
            </a:r>
            <a:r>
              <a:rPr lang="en-US" sz="1200" dirty="0" err="1" smtClean="0">
                <a:latin typeface="Book Antiqua" pitchFamily="18" charset="0"/>
              </a:rPr>
              <a:t>em</a:t>
            </a:r>
            <a:r>
              <a:rPr lang="en-US" sz="1200" dirty="0" smtClean="0">
                <a:latin typeface="Book Antiqua" pitchFamily="18" charset="0"/>
              </a:rPr>
              <a:t> falling down</a:t>
            </a:r>
          </a:p>
          <a:p>
            <a:pPr>
              <a:buNone/>
            </a:pPr>
            <a:r>
              <a:rPr lang="en-US" sz="1200" dirty="0" smtClean="0">
                <a:latin typeface="Book Antiqua" pitchFamily="18" charset="0"/>
              </a:rPr>
              <a:t>	You don't have to feel like a waste of space</a:t>
            </a:r>
            <a:br>
              <a:rPr lang="en-US" sz="1200" dirty="0" smtClean="0">
                <a:latin typeface="Book Antiqua" pitchFamily="18" charset="0"/>
              </a:rPr>
            </a:br>
            <a:r>
              <a:rPr lang="en-US" sz="1200" u="sng" dirty="0" smtClean="0">
                <a:solidFill>
                  <a:srgbClr val="CC00CC"/>
                </a:solidFill>
                <a:latin typeface="Book Antiqua" pitchFamily="18" charset="0"/>
              </a:rPr>
              <a:t>You're original, cannot be replaced</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If you only knew what the future holds</a:t>
            </a:r>
            <a:br>
              <a:rPr lang="en-US" sz="1200" dirty="0" smtClean="0">
                <a:latin typeface="Book Antiqua" pitchFamily="18" charset="0"/>
              </a:rPr>
            </a:br>
            <a:r>
              <a:rPr lang="en-US" sz="1200" dirty="0" smtClean="0">
                <a:latin typeface="Book Antiqua" pitchFamily="18" charset="0"/>
              </a:rPr>
              <a:t>After a hurricane comes a rainbow</a:t>
            </a:r>
          </a:p>
          <a:p>
            <a:pPr>
              <a:buNone/>
            </a:pPr>
            <a:r>
              <a:rPr lang="en-US" sz="1200" dirty="0" smtClean="0">
                <a:latin typeface="Book Antiqua" pitchFamily="18" charset="0"/>
              </a:rPr>
              <a:t>	Maybe your reason why all the doors are closed</a:t>
            </a:r>
            <a:br>
              <a:rPr lang="en-US" sz="1200" dirty="0" smtClean="0">
                <a:latin typeface="Book Antiqua" pitchFamily="18" charset="0"/>
              </a:rPr>
            </a:br>
            <a:r>
              <a:rPr lang="en-US" sz="1200" dirty="0" smtClean="0">
                <a:latin typeface="Book Antiqua" pitchFamily="18" charset="0"/>
              </a:rPr>
              <a:t>So you could open one that </a:t>
            </a:r>
            <a:r>
              <a:rPr lang="en-US" sz="1200" dirty="0" smtClean="0">
                <a:solidFill>
                  <a:schemeClr val="bg2">
                    <a:lumMod val="75000"/>
                  </a:schemeClr>
                </a:solidFill>
                <a:latin typeface="Book Antiqua" pitchFamily="18" charset="0"/>
              </a:rPr>
              <a:t>leads you to the perfect road</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Like a lightning bolt, your heart will blow</a:t>
            </a:r>
            <a:br>
              <a:rPr lang="en-US" sz="1200" dirty="0" smtClean="0">
                <a:latin typeface="Book Antiqua" pitchFamily="18" charset="0"/>
              </a:rPr>
            </a:br>
            <a:r>
              <a:rPr lang="en-US" sz="1200" dirty="0" smtClean="0">
                <a:latin typeface="Book Antiqua" pitchFamily="18" charset="0"/>
              </a:rPr>
              <a:t>And when it's time, you'll know</a:t>
            </a:r>
          </a:p>
          <a:p>
            <a:pPr>
              <a:buNone/>
            </a:pPr>
            <a:endParaRPr lang="en-US" sz="1200" dirty="0" smtClean="0"/>
          </a:p>
          <a:p>
            <a:pPr>
              <a:buNone/>
            </a:pPr>
            <a:endParaRPr lang="en-US" sz="1200" dirty="0" smtClean="0"/>
          </a:p>
          <a:p>
            <a:endParaRPr lang="en-US" sz="1200" dirty="0"/>
          </a:p>
        </p:txBody>
      </p:sp>
      <p:sp>
        <p:nvSpPr>
          <p:cNvPr id="4" name="Content Placeholder 3"/>
          <p:cNvSpPr>
            <a:spLocks noGrp="1"/>
          </p:cNvSpPr>
          <p:nvPr>
            <p:ph sz="half" idx="2"/>
          </p:nvPr>
        </p:nvSpPr>
        <p:spPr>
          <a:xfrm>
            <a:off x="4648200" y="990600"/>
            <a:ext cx="4038600" cy="5562600"/>
          </a:xfrm>
        </p:spPr>
        <p:txBody>
          <a:bodyPr>
            <a:normAutofit/>
          </a:bodyPr>
          <a:lstStyle/>
          <a:p>
            <a:pPr>
              <a:buNone/>
            </a:pPr>
            <a:r>
              <a:rPr lang="en-US" sz="1200" dirty="0" smtClean="0"/>
              <a:t>	</a:t>
            </a:r>
            <a:r>
              <a:rPr lang="en-US" sz="1200" dirty="0" smtClean="0">
                <a:latin typeface="Book Antiqua" pitchFamily="18" charset="0"/>
              </a:rPr>
              <a:t>You just </a:t>
            </a:r>
            <a:r>
              <a:rPr lang="en-US" sz="1200" dirty="0" err="1" smtClean="0">
                <a:latin typeface="Book Antiqua" pitchFamily="18" charset="0"/>
              </a:rPr>
              <a:t>gotta</a:t>
            </a:r>
            <a:r>
              <a:rPr lang="en-US" sz="1200" dirty="0" smtClean="0">
                <a:latin typeface="Book Antiqua" pitchFamily="18" charset="0"/>
              </a:rPr>
              <a:t> ignite the light and let it shine</a:t>
            </a:r>
            <a:br>
              <a:rPr lang="en-US" sz="1200" dirty="0" smtClean="0">
                <a:latin typeface="Book Antiqua" pitchFamily="18" charset="0"/>
              </a:rPr>
            </a:br>
            <a:r>
              <a:rPr lang="en-US" sz="1200" dirty="0" smtClean="0">
                <a:latin typeface="Book Antiqua" pitchFamily="18" charset="0"/>
              </a:rPr>
              <a:t>Just own the night like the 4th of July</a:t>
            </a:r>
          </a:p>
          <a:p>
            <a:pPr>
              <a:buNone/>
            </a:pPr>
            <a:r>
              <a:rPr lang="en-US" sz="1200" dirty="0" smtClean="0">
                <a:latin typeface="Book Antiqua" pitchFamily="18" charset="0"/>
              </a:rPr>
              <a:t>	'Cause baby you're a firework</a:t>
            </a:r>
            <a:br>
              <a:rPr lang="en-US" sz="1200" dirty="0" smtClean="0">
                <a:latin typeface="Book Antiqua" pitchFamily="18" charset="0"/>
              </a:rPr>
            </a:br>
            <a:r>
              <a:rPr lang="en-US" sz="1200" dirty="0" smtClean="0">
                <a:latin typeface="Book Antiqua" pitchFamily="18" charset="0"/>
              </a:rPr>
              <a:t>Come on, show '</a:t>
            </a:r>
            <a:r>
              <a:rPr lang="en-US" sz="1200" dirty="0" err="1" smtClean="0">
                <a:latin typeface="Book Antiqua" pitchFamily="18" charset="0"/>
              </a:rPr>
              <a:t>em</a:t>
            </a:r>
            <a:r>
              <a:rPr lang="en-US" sz="1200" dirty="0" smtClean="0">
                <a:latin typeface="Book Antiqua" pitchFamily="18" charset="0"/>
              </a:rPr>
              <a:t> what you're worth</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dirty="0" smtClean="0">
                <a:latin typeface="Book Antiqua" pitchFamily="18" charset="0"/>
              </a:rPr>
              <a:t>As you shoot across the sky</a:t>
            </a:r>
          </a:p>
          <a:p>
            <a:pPr>
              <a:buNone/>
            </a:pPr>
            <a:r>
              <a:rPr lang="en-US" sz="1200" dirty="0" smtClean="0">
                <a:latin typeface="Book Antiqua" pitchFamily="18" charset="0"/>
              </a:rPr>
              <a:t>	Baby, you're a firework</a:t>
            </a:r>
            <a:br>
              <a:rPr lang="en-US" sz="1200" dirty="0" smtClean="0">
                <a:latin typeface="Book Antiqua" pitchFamily="18" charset="0"/>
              </a:rPr>
            </a:br>
            <a:r>
              <a:rPr lang="en-US" sz="1200" dirty="0" smtClean="0">
                <a:latin typeface="Book Antiqua" pitchFamily="18" charset="0"/>
              </a:rPr>
              <a:t>Come on, let your colors burst</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u="sng" dirty="0" smtClean="0">
                <a:solidFill>
                  <a:srgbClr val="CC00CC"/>
                </a:solidFill>
                <a:latin typeface="Book Antiqua" pitchFamily="18" charset="0"/>
              </a:rPr>
              <a:t>You're </a:t>
            </a:r>
            <a:r>
              <a:rPr lang="en-US" sz="1200" u="sng" dirty="0" err="1" smtClean="0">
                <a:solidFill>
                  <a:srgbClr val="CC00CC"/>
                </a:solidFill>
                <a:latin typeface="Book Antiqua" pitchFamily="18" charset="0"/>
              </a:rPr>
              <a:t>gonna</a:t>
            </a:r>
            <a:r>
              <a:rPr lang="en-US" sz="1200" u="sng" dirty="0" smtClean="0">
                <a:solidFill>
                  <a:srgbClr val="CC00CC"/>
                </a:solidFill>
                <a:latin typeface="Book Antiqua" pitchFamily="18" charset="0"/>
              </a:rPr>
              <a:t> leave '</a:t>
            </a:r>
            <a:r>
              <a:rPr lang="en-US" sz="1200" u="sng" dirty="0" err="1" smtClean="0">
                <a:solidFill>
                  <a:srgbClr val="CC00CC"/>
                </a:solidFill>
                <a:latin typeface="Book Antiqua" pitchFamily="18" charset="0"/>
              </a:rPr>
              <a:t>em</a:t>
            </a:r>
            <a:r>
              <a:rPr lang="en-US" sz="1200" u="sng" dirty="0" smtClean="0">
                <a:solidFill>
                  <a:srgbClr val="CC00CC"/>
                </a:solidFill>
                <a:latin typeface="Book Antiqua" pitchFamily="18" charset="0"/>
              </a:rPr>
              <a:t> in awe, awe, awe</a:t>
            </a:r>
          </a:p>
          <a:p>
            <a:pPr>
              <a:buNone/>
            </a:pPr>
            <a:r>
              <a:rPr lang="en-US" sz="1200" dirty="0" smtClean="0">
                <a:latin typeface="Book Antiqua" pitchFamily="18" charset="0"/>
              </a:rPr>
              <a:t>	</a:t>
            </a:r>
            <a:r>
              <a:rPr lang="en-US" sz="1200" dirty="0" smtClean="0">
                <a:solidFill>
                  <a:srgbClr val="00FFFF"/>
                </a:solidFill>
                <a:latin typeface="Book Antiqua" pitchFamily="18" charset="0"/>
              </a:rPr>
              <a:t>Boom, boom, boom</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Even brighter than the moon, moon, moon</a:t>
            </a:r>
            <a:br>
              <a:rPr lang="en-US" sz="1200" dirty="0" smtClean="0">
                <a:latin typeface="Book Antiqua" pitchFamily="18" charset="0"/>
              </a:rPr>
            </a:br>
            <a:r>
              <a:rPr lang="en-US" sz="1200" dirty="0" smtClean="0">
                <a:latin typeface="Book Antiqua" pitchFamily="18" charset="0"/>
              </a:rPr>
              <a:t>It's always been inside of you, you, you</a:t>
            </a:r>
            <a:br>
              <a:rPr lang="en-US" sz="1200" dirty="0" smtClean="0">
                <a:latin typeface="Book Antiqua" pitchFamily="18" charset="0"/>
              </a:rPr>
            </a:br>
            <a:r>
              <a:rPr lang="en-US" sz="1200" dirty="0" smtClean="0">
                <a:latin typeface="Book Antiqua" pitchFamily="18" charset="0"/>
              </a:rPr>
              <a:t>And now it's time to let it through</a:t>
            </a:r>
          </a:p>
          <a:p>
            <a:pPr>
              <a:buNone/>
            </a:pPr>
            <a:r>
              <a:rPr lang="en-US" sz="1200" dirty="0" smtClean="0">
                <a:latin typeface="Book Antiqua" pitchFamily="18" charset="0"/>
              </a:rPr>
              <a:t>	'Cause baby you're a firework</a:t>
            </a:r>
            <a:br>
              <a:rPr lang="en-US" sz="1200" dirty="0" smtClean="0">
                <a:latin typeface="Book Antiqua" pitchFamily="18" charset="0"/>
              </a:rPr>
            </a:br>
            <a:r>
              <a:rPr lang="en-US" sz="1200" dirty="0" smtClean="0">
                <a:latin typeface="Book Antiqua" pitchFamily="18" charset="0"/>
              </a:rPr>
              <a:t>Come on, </a:t>
            </a:r>
            <a:r>
              <a:rPr lang="en-US" sz="1200" u="sng" dirty="0" smtClean="0">
                <a:solidFill>
                  <a:srgbClr val="CC00CC"/>
                </a:solidFill>
                <a:latin typeface="Book Antiqua" pitchFamily="18" charset="0"/>
              </a:rPr>
              <a:t>show '</a:t>
            </a:r>
            <a:r>
              <a:rPr lang="en-US" sz="1200" u="sng" dirty="0" err="1" smtClean="0">
                <a:solidFill>
                  <a:srgbClr val="CC00CC"/>
                </a:solidFill>
                <a:latin typeface="Book Antiqua" pitchFamily="18" charset="0"/>
              </a:rPr>
              <a:t>em</a:t>
            </a:r>
            <a:r>
              <a:rPr lang="en-US" sz="1200" u="sng" dirty="0" smtClean="0">
                <a:solidFill>
                  <a:srgbClr val="CC00CC"/>
                </a:solidFill>
                <a:latin typeface="Book Antiqua" pitchFamily="18" charset="0"/>
              </a:rPr>
              <a:t> what you're worth</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dirty="0" smtClean="0">
                <a:latin typeface="Book Antiqua" pitchFamily="18" charset="0"/>
              </a:rPr>
              <a:t>As you shoot across the sky</a:t>
            </a:r>
          </a:p>
          <a:p>
            <a:pPr>
              <a:buNone/>
            </a:pPr>
            <a:r>
              <a:rPr lang="en-US" sz="1200" dirty="0" smtClean="0">
                <a:latin typeface="Book Antiqua" pitchFamily="18" charset="0"/>
              </a:rPr>
              <a:t>	Baby, you're a firework</a:t>
            </a:r>
            <a:br>
              <a:rPr lang="en-US" sz="1200" dirty="0" smtClean="0">
                <a:latin typeface="Book Antiqua" pitchFamily="18" charset="0"/>
              </a:rPr>
            </a:br>
            <a:r>
              <a:rPr lang="en-US" sz="1200" dirty="0" smtClean="0">
                <a:latin typeface="Book Antiqua" pitchFamily="18" charset="0"/>
              </a:rPr>
              <a:t>Come on, let your colors burst</a:t>
            </a:r>
            <a:br>
              <a:rPr lang="en-US" sz="1200" dirty="0" smtClean="0">
                <a:latin typeface="Book Antiqua" pitchFamily="18" charset="0"/>
              </a:rPr>
            </a:br>
            <a:r>
              <a:rPr lang="en-US" sz="1200" dirty="0" smtClean="0">
                <a:latin typeface="Book Antiqua" pitchFamily="18" charset="0"/>
              </a:rPr>
              <a:t>Make '</a:t>
            </a:r>
            <a:r>
              <a:rPr lang="en-US" sz="1200" dirty="0" err="1" smtClean="0">
                <a:latin typeface="Book Antiqua" pitchFamily="18" charset="0"/>
              </a:rPr>
              <a:t>em</a:t>
            </a:r>
            <a:r>
              <a:rPr lang="en-US" sz="1200" dirty="0" smtClean="0">
                <a:latin typeface="Book Antiqua" pitchFamily="18" charset="0"/>
              </a:rPr>
              <a:t> go, oh, oh, oh</a:t>
            </a:r>
            <a:br>
              <a:rPr lang="en-US" sz="1200" dirty="0" smtClean="0">
                <a:latin typeface="Book Antiqua" pitchFamily="18" charset="0"/>
              </a:rPr>
            </a:br>
            <a:r>
              <a:rPr lang="en-US" sz="1200" dirty="0" smtClean="0">
                <a:latin typeface="Book Antiqua" pitchFamily="18" charset="0"/>
              </a:rPr>
              <a:t>You're </a:t>
            </a:r>
            <a:r>
              <a:rPr lang="en-US" sz="1200" dirty="0" err="1" smtClean="0">
                <a:latin typeface="Book Antiqua" pitchFamily="18" charset="0"/>
              </a:rPr>
              <a:t>gonna</a:t>
            </a:r>
            <a:r>
              <a:rPr lang="en-US" sz="1200" dirty="0" smtClean="0">
                <a:latin typeface="Book Antiqua" pitchFamily="18" charset="0"/>
              </a:rPr>
              <a:t> leave '</a:t>
            </a:r>
            <a:r>
              <a:rPr lang="en-US" sz="1200" dirty="0" err="1" smtClean="0">
                <a:latin typeface="Book Antiqua" pitchFamily="18" charset="0"/>
              </a:rPr>
              <a:t>em</a:t>
            </a:r>
            <a:r>
              <a:rPr lang="en-US" sz="1200" dirty="0" smtClean="0">
                <a:latin typeface="Book Antiqua" pitchFamily="18" charset="0"/>
              </a:rPr>
              <a:t> falling down</a:t>
            </a:r>
          </a:p>
          <a:p>
            <a:pPr>
              <a:buNone/>
            </a:pPr>
            <a:r>
              <a:rPr lang="en-US" sz="1200" dirty="0" smtClean="0">
                <a:latin typeface="Book Antiqua" pitchFamily="18" charset="0"/>
              </a:rPr>
              <a:t>	</a:t>
            </a:r>
            <a:r>
              <a:rPr lang="en-US" sz="1200" i="1" dirty="0" smtClean="0">
                <a:solidFill>
                  <a:srgbClr val="C00000"/>
                </a:solidFill>
                <a:latin typeface="Book Antiqua" pitchFamily="18" charset="0"/>
              </a:rPr>
              <a:t>Boom, boom, boom</a:t>
            </a:r>
            <a:r>
              <a:rPr lang="en-US" sz="1200" dirty="0" smtClean="0">
                <a:latin typeface="Book Antiqua" pitchFamily="18" charset="0"/>
              </a:rPr>
              <a:t/>
            </a:r>
            <a:br>
              <a:rPr lang="en-US" sz="1200" dirty="0" smtClean="0">
                <a:latin typeface="Book Antiqua" pitchFamily="18" charset="0"/>
              </a:rPr>
            </a:br>
            <a:r>
              <a:rPr lang="en-US" sz="1200" dirty="0" smtClean="0">
                <a:latin typeface="Book Antiqua" pitchFamily="18" charset="0"/>
              </a:rPr>
              <a:t>Even brighter than the moon, moon, moon</a:t>
            </a:r>
            <a:br>
              <a:rPr lang="en-US" sz="1200" dirty="0" smtClean="0">
                <a:latin typeface="Book Antiqua" pitchFamily="18" charset="0"/>
              </a:rPr>
            </a:br>
            <a:r>
              <a:rPr lang="en-US" sz="1200" dirty="0" smtClean="0">
                <a:latin typeface="Book Antiqua" pitchFamily="18" charset="0"/>
              </a:rPr>
              <a:t>Boom, boom, boom</a:t>
            </a:r>
            <a:br>
              <a:rPr lang="en-US" sz="1200" dirty="0" smtClean="0">
                <a:latin typeface="Book Antiqua" pitchFamily="18" charset="0"/>
              </a:rPr>
            </a:br>
            <a:r>
              <a:rPr lang="en-US" sz="1200" dirty="0" smtClean="0">
                <a:latin typeface="Book Antiqua" pitchFamily="18" charset="0"/>
              </a:rPr>
              <a:t>Even brighter than the moon, moon, moon</a:t>
            </a:r>
          </a:p>
          <a:p>
            <a:endParaRPr lang="en-US" sz="1200" dirty="0" smtClean="0">
              <a:latin typeface="Book Antiqua" pitchFamily="18" charset="0"/>
            </a:endParaRPr>
          </a:p>
          <a:p>
            <a:pPr>
              <a:buNone/>
            </a:pPr>
            <a:endParaRPr lang="en-US" sz="1200" dirty="0" smtClean="0">
              <a:latin typeface="Book Antiqua" pitchFamily="18" charset="0"/>
            </a:endParaRPr>
          </a:p>
          <a:p>
            <a:pPr>
              <a:buNone/>
            </a:pPr>
            <a:endParaRPr lang="en-US" sz="1200" dirty="0">
              <a:latin typeface="Book Antiqu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Simile</a:t>
            </a:r>
            <a:endParaRPr lang="en-US" dirty="0">
              <a:solidFill>
                <a:srgbClr val="00B0F0"/>
              </a:solidFill>
            </a:endParaRPr>
          </a:p>
        </p:txBody>
      </p:sp>
      <p:sp>
        <p:nvSpPr>
          <p:cNvPr id="3" name="Content Placeholder 2"/>
          <p:cNvSpPr>
            <a:spLocks noGrp="1"/>
          </p:cNvSpPr>
          <p:nvPr>
            <p:ph idx="1"/>
          </p:nvPr>
        </p:nvSpPr>
        <p:spPr/>
        <p:txBody>
          <a:bodyPr/>
          <a:lstStyle/>
          <a:p>
            <a:r>
              <a:rPr lang="en-US" dirty="0" smtClean="0"/>
              <a:t>“Do you ever feel </a:t>
            </a:r>
            <a:r>
              <a:rPr lang="en-US" dirty="0" smtClean="0">
                <a:solidFill>
                  <a:srgbClr val="00B0F0"/>
                </a:solidFill>
              </a:rPr>
              <a:t>like a plastic bag</a:t>
            </a:r>
            <a:r>
              <a:rPr lang="en-US" dirty="0" smtClean="0"/>
              <a:t>, drifting through the wind wanting to start again?”</a:t>
            </a:r>
          </a:p>
          <a:p>
            <a:pPr lvl="6">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Hyperbola</a:t>
            </a:r>
            <a:endParaRPr lang="en-US" dirty="0">
              <a:solidFill>
                <a:srgbClr val="92D050"/>
              </a:solidFill>
            </a:endParaRPr>
          </a:p>
        </p:txBody>
      </p:sp>
      <p:sp>
        <p:nvSpPr>
          <p:cNvPr id="3" name="Content Placeholder 2"/>
          <p:cNvSpPr>
            <a:spLocks noGrp="1"/>
          </p:cNvSpPr>
          <p:nvPr>
            <p:ph idx="1"/>
          </p:nvPr>
        </p:nvSpPr>
        <p:spPr/>
        <p:txBody>
          <a:bodyPr/>
          <a:lstStyle/>
          <a:p>
            <a:r>
              <a:rPr lang="en-US" dirty="0" smtClean="0"/>
              <a:t>“Make ‘em go, oh, oh, oh as </a:t>
            </a:r>
            <a:r>
              <a:rPr lang="en-US" dirty="0" smtClean="0">
                <a:solidFill>
                  <a:srgbClr val="92D050"/>
                </a:solidFill>
              </a:rPr>
              <a:t>you shoot across the sky</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Alliteration</a:t>
            </a:r>
            <a:endParaRPr lang="en-US" dirty="0"/>
          </a:p>
        </p:txBody>
      </p:sp>
      <p:sp>
        <p:nvSpPr>
          <p:cNvPr id="3" name="Content Placeholder 2"/>
          <p:cNvSpPr>
            <a:spLocks noGrp="1"/>
          </p:cNvSpPr>
          <p:nvPr>
            <p:ph idx="1"/>
          </p:nvPr>
        </p:nvSpPr>
        <p:spPr/>
        <p:txBody>
          <a:bodyPr/>
          <a:lstStyle/>
          <a:p>
            <a:r>
              <a:rPr lang="en-US" dirty="0" smtClean="0"/>
              <a:t>“</a:t>
            </a:r>
            <a:r>
              <a:rPr lang="en-US" baseline="0" dirty="0" smtClean="0"/>
              <a:t>Do you ever feel already buried deep?</a:t>
            </a:r>
            <a:br>
              <a:rPr lang="en-US" baseline="0" dirty="0" smtClean="0"/>
            </a:br>
            <a:r>
              <a:rPr lang="en-US" baseline="0" dirty="0" smtClean="0">
                <a:solidFill>
                  <a:srgbClr val="FFFF00"/>
                </a:solidFill>
              </a:rPr>
              <a:t>Six</a:t>
            </a:r>
            <a:r>
              <a:rPr lang="en-US" baseline="0" dirty="0" smtClean="0"/>
              <a:t> feet under </a:t>
            </a:r>
            <a:r>
              <a:rPr lang="en-US" baseline="0" dirty="0" smtClean="0">
                <a:solidFill>
                  <a:srgbClr val="FFFF00"/>
                </a:solidFill>
              </a:rPr>
              <a:t>screams</a:t>
            </a:r>
            <a:r>
              <a:rPr lang="en-US" baseline="0" dirty="0" smtClean="0"/>
              <a:t>, but no one </a:t>
            </a:r>
            <a:r>
              <a:rPr lang="en-US" baseline="0" dirty="0" smtClean="0">
                <a:solidFill>
                  <a:srgbClr val="FFFF00"/>
                </a:solidFill>
              </a:rPr>
              <a:t>seems</a:t>
            </a:r>
            <a:r>
              <a:rPr lang="en-US" baseline="0" dirty="0" smtClean="0"/>
              <a:t> to hear a thing”</a:t>
            </a:r>
            <a:br>
              <a:rPr lang="en-US" baseline="0" dirty="0" smtClean="0"/>
            </a:br>
            <a:endParaRPr lang="en-US" baseline="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Metaphor</a:t>
            </a:r>
            <a:endParaRPr lang="en-US" dirty="0"/>
          </a:p>
        </p:txBody>
      </p:sp>
      <p:sp>
        <p:nvSpPr>
          <p:cNvPr id="3" name="Content Placeholder 2"/>
          <p:cNvSpPr>
            <a:spLocks noGrp="1"/>
          </p:cNvSpPr>
          <p:nvPr>
            <p:ph idx="1"/>
          </p:nvPr>
        </p:nvSpPr>
        <p:spPr/>
        <p:txBody>
          <a:bodyPr/>
          <a:lstStyle/>
          <a:p>
            <a:r>
              <a:rPr lang="en-US" dirty="0" smtClean="0"/>
              <a:t>“Baby, </a:t>
            </a:r>
            <a:r>
              <a:rPr lang="en-US" dirty="0" smtClean="0">
                <a:solidFill>
                  <a:schemeClr val="accent2">
                    <a:lumMod val="60000"/>
                    <a:lumOff val="40000"/>
                  </a:schemeClr>
                </a:solidFill>
              </a:rPr>
              <a:t>you’re a firework</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Personification</a:t>
            </a:r>
            <a:endParaRPr lang="en-US" dirty="0"/>
          </a:p>
        </p:txBody>
      </p:sp>
      <p:sp>
        <p:nvSpPr>
          <p:cNvPr id="3" name="Content Placeholder 2"/>
          <p:cNvSpPr>
            <a:spLocks noGrp="1"/>
          </p:cNvSpPr>
          <p:nvPr>
            <p:ph idx="1"/>
          </p:nvPr>
        </p:nvSpPr>
        <p:spPr/>
        <p:txBody>
          <a:bodyPr/>
          <a:lstStyle/>
          <a:p>
            <a:r>
              <a:rPr lang="en-US" dirty="0" smtClean="0"/>
              <a:t>“Maybe your reason all the doors are closed, so you can open </a:t>
            </a:r>
            <a:r>
              <a:rPr lang="en-US" dirty="0" smtClean="0">
                <a:solidFill>
                  <a:schemeClr val="bg2">
                    <a:lumMod val="75000"/>
                  </a:schemeClr>
                </a:solidFill>
              </a:rPr>
              <a:t>one that leads you to the perfect road</a:t>
            </a:r>
            <a:r>
              <a:rPr lang="en-US" dirty="0" smtClean="0"/>
              <a:t>”</a:t>
            </a:r>
          </a:p>
          <a:p>
            <a:pPr lvl="1"/>
            <a:r>
              <a:rPr lang="en-US" dirty="0" smtClean="0"/>
              <a:t>Refers to the door leading you to the perfect road.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Onomatopoeia</a:t>
            </a:r>
            <a:endParaRPr lang="en-US" dirty="0"/>
          </a:p>
        </p:txBody>
      </p:sp>
      <p:sp>
        <p:nvSpPr>
          <p:cNvPr id="3" name="Content Placeholder 2"/>
          <p:cNvSpPr>
            <a:spLocks noGrp="1"/>
          </p:cNvSpPr>
          <p:nvPr>
            <p:ph idx="1"/>
          </p:nvPr>
        </p:nvSpPr>
        <p:spPr/>
        <p:txBody>
          <a:bodyPr/>
          <a:lstStyle/>
          <a:p>
            <a:r>
              <a:rPr lang="en-US" dirty="0" smtClean="0"/>
              <a:t>“</a:t>
            </a:r>
            <a:r>
              <a:rPr lang="en-US" dirty="0" smtClean="0">
                <a:solidFill>
                  <a:srgbClr val="00FFFF"/>
                </a:solidFill>
              </a:rPr>
              <a:t>Boom, Boom, Boom</a:t>
            </a:r>
            <a:r>
              <a:rPr lang="en-US" dirty="0" smtClean="0"/>
              <a:t>. Even brighter than the moon, moon, moon.”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a:t>
            </a:r>
            <a:endParaRPr lang="en-US" dirty="0"/>
          </a:p>
        </p:txBody>
      </p:sp>
      <p:sp>
        <p:nvSpPr>
          <p:cNvPr id="3" name="Content Placeholder 2"/>
          <p:cNvSpPr>
            <a:spLocks noGrp="1"/>
          </p:cNvSpPr>
          <p:nvPr>
            <p:ph idx="1"/>
          </p:nvPr>
        </p:nvSpPr>
        <p:spPr>
          <a:noFill/>
        </p:spPr>
        <p:txBody>
          <a:bodyPr/>
          <a:lstStyle/>
          <a:p>
            <a:r>
              <a:rPr lang="en-US" dirty="0" smtClean="0"/>
              <a:t>Auditory- “</a:t>
            </a:r>
            <a:r>
              <a:rPr lang="en-US" i="1" dirty="0" smtClean="0">
                <a:solidFill>
                  <a:srgbClr val="C00000"/>
                </a:solidFill>
              </a:rPr>
              <a:t>Boom, Boom, Boom</a:t>
            </a:r>
            <a:r>
              <a:rPr lang="en-US" dirty="0" smtClean="0"/>
              <a:t>.”</a:t>
            </a:r>
          </a:p>
          <a:p>
            <a:r>
              <a:rPr lang="en-US" dirty="0" smtClean="0"/>
              <a:t>Visual- “</a:t>
            </a:r>
            <a:r>
              <a:rPr lang="en-US" dirty="0" smtClean="0">
                <a:solidFill>
                  <a:srgbClr val="C00000"/>
                </a:solidFill>
              </a:rPr>
              <a:t> </a:t>
            </a:r>
            <a:r>
              <a:rPr lang="en-US" i="1" dirty="0" smtClean="0">
                <a:solidFill>
                  <a:srgbClr val="C00000"/>
                </a:solidFill>
              </a:rPr>
              <a:t>let your colors burst</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45</TotalTime>
  <Words>223</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Verve</vt:lpstr>
      <vt:lpstr>Firework  by  Katy Perry</vt:lpstr>
      <vt:lpstr>Song Lyrics</vt:lpstr>
      <vt:lpstr>Simile</vt:lpstr>
      <vt:lpstr>Hyperbola</vt:lpstr>
      <vt:lpstr>Alliteration</vt:lpstr>
      <vt:lpstr>Metaphor</vt:lpstr>
      <vt:lpstr>Personification</vt:lpstr>
      <vt:lpstr>Onomatopoeia</vt:lpstr>
      <vt:lpstr>Imagery</vt:lpstr>
      <vt:lpstr>Mood</vt:lpstr>
      <vt:lpstr>Theme</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Firework  by  Katy Perry</dc:title>
  <dc:creator>9011492</dc:creator>
  <cp:lastModifiedBy>agoodnough</cp:lastModifiedBy>
  <cp:revision>7</cp:revision>
  <dcterms:created xsi:type="dcterms:W3CDTF">2013-05-08T17:16:54Z</dcterms:created>
  <dcterms:modified xsi:type="dcterms:W3CDTF">2013-08-21T20:37:28Z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